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1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49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48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05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2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13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09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88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45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28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08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94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69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23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08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79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82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CDEAE97-E783-458B-B7C8-D1CE89CD7C8A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A36CE7-183C-4F07-ABBF-1818742ED7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85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konkurs.pobeda2020@mail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i="1" dirty="0" smtClean="0"/>
              <a:t>Городские мероприятия ко Дню Победы 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Распределение ответственных лиц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49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«Я помню»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Участники – </a:t>
            </a:r>
            <a:r>
              <a:rPr lang="ru-RU" sz="3200" b="1" dirty="0" smtClean="0"/>
              <a:t>молодые специалисты </a:t>
            </a:r>
            <a:r>
              <a:rPr lang="ru-RU" sz="3200" dirty="0" smtClean="0"/>
              <a:t>МБОУ СОШ5;</a:t>
            </a:r>
          </a:p>
          <a:p>
            <a:r>
              <a:rPr lang="ru-RU" sz="3200" dirty="0" smtClean="0"/>
              <a:t>Форма – онлайн-</a:t>
            </a:r>
            <a:r>
              <a:rPr lang="ru-RU" sz="3200" dirty="0" err="1" smtClean="0"/>
              <a:t>флэшмоб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Записать видеоролик (на листе а4 указываются годы войны и имя ФИО героя; произносится фраза «Мы помним ваш подвиг и ваши имена»; лист передается влево за пределы камеры)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4560" y="0"/>
            <a:ext cx="2377440" cy="2409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47731" cy="24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8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«Отголоски военных лет»</a:t>
            </a:r>
            <a:endParaRPr lang="ru-RU" sz="5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823548"/>
          </a:xfrm>
        </p:spPr>
        <p:txBody>
          <a:bodyPr>
            <a:normAutofit/>
          </a:bodyPr>
          <a:lstStyle/>
          <a:p>
            <a:r>
              <a:rPr lang="ru-RU" dirty="0" smtClean="0"/>
              <a:t>Участники – педагоги МБОУ СОШ5 (от каждого МО 2 человека);</a:t>
            </a:r>
          </a:p>
          <a:p>
            <a:r>
              <a:rPr lang="ru-RU" dirty="0" smtClean="0"/>
              <a:t>Форма – живой журнал (выставляется на сайте);</a:t>
            </a:r>
          </a:p>
          <a:p>
            <a:r>
              <a:rPr lang="ru-RU" dirty="0" smtClean="0"/>
              <a:t>Записывается видеоролик до 3 минут , в котором педагог зачитывает отрывок произведения или письма военных лет его близких. В конце ролика поясняется причина, почему выбран этот отрывок.</a:t>
            </a:r>
          </a:p>
          <a:p>
            <a:r>
              <a:rPr lang="ru-RU" dirty="0" smtClean="0"/>
              <a:t>Размещение на сайте ОО и в </a:t>
            </a:r>
            <a:r>
              <a:rPr lang="ru-RU" dirty="0" err="1" smtClean="0"/>
              <a:t>соцсети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Под </a:t>
            </a:r>
            <a:r>
              <a:rPr lang="ru-RU" dirty="0" err="1" smtClean="0"/>
              <a:t>хэштэгом</a:t>
            </a:r>
            <a:r>
              <a:rPr lang="ru-RU" dirty="0" smtClean="0"/>
              <a:t>: #</a:t>
            </a:r>
            <a:r>
              <a:rPr lang="ru-RU" dirty="0" err="1" smtClean="0"/>
              <a:t>Педагог_Победа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#ПобедаСОШ5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680" y="4689788"/>
            <a:ext cx="5242560" cy="20795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1"/>
            <a:ext cx="2702560" cy="258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70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Челлендж</a:t>
            </a:r>
            <a:r>
              <a:rPr lang="ru-RU" dirty="0" smtClean="0"/>
              <a:t> «Бессмертный полк </a:t>
            </a:r>
            <a:r>
              <a:rPr lang="en-US" dirty="0"/>
              <a:t>O</a:t>
            </a:r>
            <a:r>
              <a:rPr lang="en-US" dirty="0" smtClean="0"/>
              <a:t>nline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600028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Классные руководители 5-11 классов и их классы выставляют на стене своей страницы </a:t>
            </a:r>
            <a:r>
              <a:rPr lang="en-US" sz="2800" dirty="0" err="1" smtClean="0"/>
              <a:t>Vk</a:t>
            </a:r>
            <a:r>
              <a:rPr lang="en-US" sz="2800" dirty="0" smtClean="0"/>
              <a:t>, Instagram</a:t>
            </a:r>
            <a:r>
              <a:rPr lang="ru-RU" sz="2800" dirty="0" smtClean="0"/>
              <a:t>, О</a:t>
            </a:r>
            <a:r>
              <a:rPr lang="en-US" sz="2800" dirty="0" smtClean="0"/>
              <a:t>k </a:t>
            </a:r>
            <a:r>
              <a:rPr lang="ru-RU" sz="2800" dirty="0" smtClean="0"/>
              <a:t>фотографию родственника-участника ВОВ. В заметке к фотографии указывает информацию: </a:t>
            </a:r>
          </a:p>
          <a:p>
            <a:pPr marL="0" indent="0">
              <a:buNone/>
            </a:pPr>
            <a:r>
              <a:rPr lang="ru-RU" b="1" i="1" dirty="0" smtClean="0"/>
              <a:t>Петров Федор Иванович (1907-1965). Рядовой, служил в танковой дивизии под Москвой. Сбил 10 танков. Был ранен. После войны работал инженером на Иркутском заводе машиностроения.  </a:t>
            </a:r>
          </a:p>
          <a:p>
            <a:r>
              <a:rPr lang="ru-RU" sz="2800" dirty="0" smtClean="0"/>
              <a:t>Информация дублируется на электронную почту для конкурсов.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552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6466838" cy="1303867"/>
          </a:xfrm>
        </p:spPr>
        <p:txBody>
          <a:bodyPr/>
          <a:lstStyle/>
          <a:p>
            <a:r>
              <a:rPr lang="ru-RU" i="1" dirty="0" smtClean="0"/>
              <a:t>Акция «Я горжусь!»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Участники – учащиеся МБОУ СОШ 5;</a:t>
            </a:r>
            <a:endParaRPr lang="ru-RU" sz="2800" dirty="0"/>
          </a:p>
          <a:p>
            <a:r>
              <a:rPr lang="ru-RU" sz="2800" dirty="0" smtClean="0"/>
              <a:t>На </a:t>
            </a:r>
            <a:r>
              <a:rPr lang="ru-RU" sz="2800" dirty="0" err="1" smtClean="0"/>
              <a:t>аватарке</a:t>
            </a:r>
            <a:r>
              <a:rPr lang="ru-RU" sz="2800" dirty="0" smtClean="0"/>
              <a:t> в социальной сети выставляется фотография с тематической рамкой, для этого необходимо отправить свое фото дизайнерам </a:t>
            </a:r>
            <a:r>
              <a:rPr lang="en-US" sz="2800" dirty="0" smtClean="0"/>
              <a:t>http//vk.com.gshpirk.ru</a:t>
            </a:r>
          </a:p>
          <a:p>
            <a:r>
              <a:rPr lang="ru-RU" sz="2800" dirty="0" smtClean="0"/>
              <a:t>Обработанное фото возвращается владельцу и он его размещает на странице.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239" y="0"/>
            <a:ext cx="4349919" cy="294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5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Виртуальная игра «Иркутск – город Памяти и Славы»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Городская игра среди 8-11 классов;</a:t>
            </a:r>
          </a:p>
          <a:p>
            <a:r>
              <a:rPr lang="ru-RU" sz="3200" dirty="0" smtClean="0"/>
              <a:t>Подробности уточняются.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6720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Школьные конкурсы</a:t>
            </a:r>
            <a:br>
              <a:rPr lang="ru-RU" dirty="0" smtClean="0"/>
            </a:br>
            <a:r>
              <a:rPr lang="en-US" dirty="0"/>
              <a:t>konkurs.pobeda2020@mail.ru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Конкурс </a:t>
            </a:r>
            <a:r>
              <a:rPr lang="ru-RU" dirty="0"/>
              <a:t>р</a:t>
            </a:r>
            <a:r>
              <a:rPr lang="ru-RU" dirty="0" smtClean="0"/>
              <a:t>исунков среди 1-6 классов (А4, в любой технике, учителя ИЗО и технологии);</a:t>
            </a:r>
          </a:p>
          <a:p>
            <a:r>
              <a:rPr lang="ru-RU" dirty="0" smtClean="0"/>
              <a:t>Конкурс стихотворений среди 5-11 классов </a:t>
            </a:r>
            <a:r>
              <a:rPr lang="ru-RU" dirty="0" smtClean="0"/>
              <a:t>(</a:t>
            </a:r>
            <a:r>
              <a:rPr lang="ru-RU" dirty="0" err="1" smtClean="0"/>
              <a:t>отв.учителя</a:t>
            </a:r>
            <a:r>
              <a:rPr lang="ru-RU" dirty="0" smtClean="0"/>
              <a:t> русского яз</a:t>
            </a:r>
            <a:r>
              <a:rPr lang="ru-RU" dirty="0" smtClean="0"/>
              <a:t>ыка и литературы.</a:t>
            </a:r>
            <a:r>
              <a:rPr lang="ru-RU" dirty="0"/>
              <a:t> </a:t>
            </a:r>
            <a:r>
              <a:rPr lang="ru-RU" dirty="0" smtClean="0"/>
              <a:t>П</a:t>
            </a:r>
            <a:r>
              <a:rPr lang="ru-RU" dirty="0" smtClean="0"/>
              <a:t>оложение </a:t>
            </a:r>
            <a:r>
              <a:rPr lang="ru-RU" dirty="0" smtClean="0"/>
              <a:t>в </a:t>
            </a:r>
            <a:r>
              <a:rPr lang="ru-RU" dirty="0" err="1" smtClean="0"/>
              <a:t>Дневник.ру</a:t>
            </a:r>
            <a:r>
              <a:rPr lang="ru-RU" dirty="0" smtClean="0"/>
              <a:t>, «Секреты орфографии», «Как хорошо УЧ»)</a:t>
            </a:r>
          </a:p>
          <a:p>
            <a:r>
              <a:rPr lang="ru-RU" dirty="0" smtClean="0"/>
              <a:t>Конкурс «Письмо на фронт бабушке/дедушке». Обращение к участникам ВОВ. (3-8 классы)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90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00852"/>
            <a:ext cx="9601196" cy="1303867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Коллеги, остался последний рывок… Давайте активизируемся, хотя очень трудно.</a:t>
            </a:r>
            <a:br>
              <a:rPr lang="ru-RU" sz="3200" b="1" dirty="0" smtClean="0"/>
            </a:br>
            <a:r>
              <a:rPr lang="ru-RU" sz="3200" b="1" dirty="0" smtClean="0"/>
              <a:t>Очень прошу классных руководителей донести информацию в классы.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Сроки по всем конкурсам до 2 мая. С третьего числа у нас отправка материалов на город.</a:t>
            </a:r>
          </a:p>
          <a:p>
            <a:r>
              <a:rPr lang="ru-RU" dirty="0" smtClean="0"/>
              <a:t>Школьная почта для конкурсных работ: </a:t>
            </a:r>
            <a:r>
              <a:rPr lang="en-US" dirty="0" smtClean="0">
                <a:hlinkClick r:id="rId2"/>
              </a:rPr>
              <a:t>konkurs.pobeda2020@mail.ru</a:t>
            </a:r>
            <a:endParaRPr lang="ru-RU" dirty="0" smtClean="0"/>
          </a:p>
          <a:p>
            <a:r>
              <a:rPr lang="ru-RU" dirty="0" err="1" smtClean="0"/>
              <a:t>Хэштэги</a:t>
            </a:r>
            <a:r>
              <a:rPr lang="ru-RU" dirty="0" smtClean="0"/>
              <a:t> (все размещаем):  #ПобедаСОШ5       #</a:t>
            </a:r>
            <a:r>
              <a:rPr lang="ru-RU" dirty="0" err="1" smtClean="0"/>
              <a:t>ПобедаИркутск</a:t>
            </a:r>
            <a:r>
              <a:rPr lang="ru-RU" dirty="0" smtClean="0"/>
              <a:t>           </a:t>
            </a:r>
          </a:p>
          <a:p>
            <a:pPr marL="0" indent="0">
              <a:buNone/>
            </a:pPr>
            <a:r>
              <a:rPr lang="ru-RU" dirty="0" smtClean="0"/>
              <a:t>#75ПобедаИркутск          #</a:t>
            </a:r>
            <a:r>
              <a:rPr lang="ru-RU" dirty="0" err="1" smtClean="0"/>
              <a:t>РДШ_Иркутск</a:t>
            </a:r>
            <a:r>
              <a:rPr lang="ru-RU" dirty="0" smtClean="0"/>
              <a:t>             #</a:t>
            </a:r>
            <a:r>
              <a:rPr lang="ru-RU" dirty="0" err="1" smtClean="0"/>
              <a:t>ГШП_Иркутск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#9МаяИркутск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48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188</TotalTime>
  <Words>379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Городские мероприятия ко Дню Победы </vt:lpstr>
      <vt:lpstr>«Я помню»</vt:lpstr>
      <vt:lpstr>«Отголоски военных лет»</vt:lpstr>
      <vt:lpstr>Челлендж «Бессмертный полк Online»</vt:lpstr>
      <vt:lpstr>Акция «Я горжусь!»</vt:lpstr>
      <vt:lpstr>Виртуальная игра «Иркутск – город Памяти и Славы»</vt:lpstr>
      <vt:lpstr>Школьные конкурсы konkurs.pobeda2020@mail.ru</vt:lpstr>
      <vt:lpstr>Коллеги, остался последний рывок… Давайте активизируемся, хотя очень трудно. Очень прошу классных руководителей донести информацию в классы.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Городские мероприятия ко Дню Победы </dc:title>
  <dc:creator>Admin</dc:creator>
  <cp:lastModifiedBy>Admin</cp:lastModifiedBy>
  <cp:revision>9</cp:revision>
  <dcterms:created xsi:type="dcterms:W3CDTF">2020-04-27T03:59:11Z</dcterms:created>
  <dcterms:modified xsi:type="dcterms:W3CDTF">2020-04-27T07:10:27Z</dcterms:modified>
</cp:coreProperties>
</file>